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80" r:id="rId3"/>
    <p:sldId id="289" r:id="rId4"/>
    <p:sldId id="257" r:id="rId5"/>
    <p:sldId id="292" r:id="rId6"/>
    <p:sldId id="284" r:id="rId7"/>
    <p:sldId id="290" r:id="rId8"/>
    <p:sldId id="291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FECB4D8-DB02-4DC6-A0A2-4F2EBAE1DC90}" styleName="Средний стиль 1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1" d="100"/>
          <a:sy n="91" d="100"/>
        </p:scale>
        <p:origin x="-1314" y="-5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D65604-DC9C-409F-93B8-A4CFEAAEA12A}" type="datetimeFigureOut">
              <a:rPr lang="ru-RU" smtClean="0"/>
              <a:t>14.03.2025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A164C0-7AEF-48D0-AF91-3CBAC8A7EA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50053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47E1-4008-4AE0-8642-227C73E2B405}" type="datetimeFigureOut">
              <a:rPr lang="ru-RU" smtClean="0"/>
              <a:t>14.03.2025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5FCC-7C38-452C-A640-B82A7D2C8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081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47E1-4008-4AE0-8642-227C73E2B405}" type="datetimeFigureOut">
              <a:rPr lang="ru-RU" smtClean="0"/>
              <a:t>14.03.2025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5FCC-7C38-452C-A640-B82A7D2C8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942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47E1-4008-4AE0-8642-227C73E2B405}" type="datetimeFigureOut">
              <a:rPr lang="ru-RU" smtClean="0"/>
              <a:t>14.03.2025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5FCC-7C38-452C-A640-B82A7D2C8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918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47E1-4008-4AE0-8642-227C73E2B405}" type="datetimeFigureOut">
              <a:rPr lang="ru-RU" smtClean="0"/>
              <a:t>14.03.2025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5FCC-7C38-452C-A640-B82A7D2C8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0390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47E1-4008-4AE0-8642-227C73E2B405}" type="datetimeFigureOut">
              <a:rPr lang="ru-RU" smtClean="0"/>
              <a:t>14.03.2025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5FCC-7C38-452C-A640-B82A7D2C8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8917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47E1-4008-4AE0-8642-227C73E2B405}" type="datetimeFigureOut">
              <a:rPr lang="ru-RU" smtClean="0"/>
              <a:t>14.03.2025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5FCC-7C38-452C-A640-B82A7D2C8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3704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47E1-4008-4AE0-8642-227C73E2B405}" type="datetimeFigureOut">
              <a:rPr lang="ru-RU" smtClean="0"/>
              <a:t>14.03.2025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5FCC-7C38-452C-A640-B82A7D2C8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0661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47E1-4008-4AE0-8642-227C73E2B405}" type="datetimeFigureOut">
              <a:rPr lang="ru-RU" smtClean="0"/>
              <a:t>14.03.2025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5FCC-7C38-452C-A640-B82A7D2C8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3309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47E1-4008-4AE0-8642-227C73E2B405}" type="datetimeFigureOut">
              <a:rPr lang="ru-RU" smtClean="0"/>
              <a:t>14.03.2025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5FCC-7C38-452C-A640-B82A7D2C8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405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47E1-4008-4AE0-8642-227C73E2B405}" type="datetimeFigureOut">
              <a:rPr lang="ru-RU" smtClean="0"/>
              <a:t>14.03.2025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BA455FCC-7C38-452C-A640-B82A7D2C8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995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47E1-4008-4AE0-8642-227C73E2B405}" type="datetimeFigureOut">
              <a:rPr lang="ru-RU" smtClean="0"/>
              <a:t>14.03.2025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5FCC-7C38-452C-A640-B82A7D2C8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598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47E1-4008-4AE0-8642-227C73E2B405}" type="datetimeFigureOut">
              <a:rPr lang="ru-RU" smtClean="0"/>
              <a:t>14.03.2025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5FCC-7C38-452C-A640-B82A7D2C8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322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47E1-4008-4AE0-8642-227C73E2B405}" type="datetimeFigureOut">
              <a:rPr lang="ru-RU" smtClean="0"/>
              <a:t>14.03.2025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5FCC-7C38-452C-A640-B82A7D2C8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764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47E1-4008-4AE0-8642-227C73E2B405}" type="datetimeFigureOut">
              <a:rPr lang="ru-RU" smtClean="0"/>
              <a:t>14.03.2025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5FCC-7C38-452C-A640-B82A7D2C8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136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47E1-4008-4AE0-8642-227C73E2B405}" type="datetimeFigureOut">
              <a:rPr lang="ru-RU" smtClean="0"/>
              <a:t>14.03.2025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5FCC-7C38-452C-A640-B82A7D2C8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4524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47E1-4008-4AE0-8642-227C73E2B405}" type="datetimeFigureOut">
              <a:rPr lang="ru-RU" smtClean="0"/>
              <a:t>14.03.2025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5FCC-7C38-452C-A640-B82A7D2C8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526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47E1-4008-4AE0-8642-227C73E2B405}" type="datetimeFigureOut">
              <a:rPr lang="ru-RU" smtClean="0"/>
              <a:t>14.03.2025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5FCC-7C38-452C-A640-B82A7D2C8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845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7C547E1-4008-4AE0-8642-227C73E2B405}" type="datetimeFigureOut">
              <a:rPr lang="ru-RU" smtClean="0"/>
              <a:t>14.03.2025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A455FCC-7C38-452C-A640-B82A7D2C8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6254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5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0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B9A3EFF-91B6-4A54-A35F-377426C9DB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69065" y="888967"/>
            <a:ext cx="8574622" cy="23839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КВЕСТ -  ИГРА</a:t>
            </a:r>
            <a:b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«ГОРОД ДЕНЕГ» </a:t>
            </a:r>
            <a:endParaRPr lang="ru-RU" sz="5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1">
            <a:extLst>
              <a:ext uri="{FF2B5EF4-FFF2-40B4-BE49-F238E27FC236}">
                <a16:creationId xmlns="" xmlns:a16="http://schemas.microsoft.com/office/drawing/2014/main" id="{EB9A3EFF-91B6-4A54-A35F-377426C9DB6B}"/>
              </a:ext>
            </a:extLst>
          </p:cNvPr>
          <p:cNvSpPr txBox="1">
            <a:spLocks/>
          </p:cNvSpPr>
          <p:nvPr/>
        </p:nvSpPr>
        <p:spPr>
          <a:xfrm>
            <a:off x="1852625" y="299356"/>
            <a:ext cx="8574622" cy="963203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6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 СО ВО «Великоустюгский центр помощи детям, оставшимся без попечения родителей»</a:t>
            </a:r>
            <a:endParaRPr lang="ru-RU" sz="2400" b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7848" y="3249367"/>
            <a:ext cx="5061836" cy="3345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966" y="3501373"/>
            <a:ext cx="2008525" cy="1852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5035" y="511180"/>
            <a:ext cx="2008525" cy="1852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7689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вашифинансы.рф 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65131" y="430924"/>
            <a:ext cx="9595945" cy="6022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1215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0220" y="3755133"/>
            <a:ext cx="3670190" cy="3388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2" descr="Picture background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Picture background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Picture backgroun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7051" y="1451235"/>
            <a:ext cx="3603224" cy="2226792"/>
          </a:xfrm>
          <a:prstGeom prst="rect">
            <a:avLst/>
          </a:prstGeom>
          <a:noFill/>
          <a:ln w="12700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4\Desktop\1521970536_deng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2663" y="312737"/>
            <a:ext cx="3520569" cy="2332377"/>
          </a:xfrm>
          <a:prstGeom prst="rect">
            <a:avLst/>
          </a:prstGeom>
          <a:noFill/>
          <a:ln w="12700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Picture backgroun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3714" y="3678027"/>
            <a:ext cx="2776811" cy="2082608"/>
          </a:xfrm>
          <a:prstGeom prst="rect">
            <a:avLst/>
          </a:prstGeom>
          <a:noFill/>
          <a:ln w="12700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91255" y="451160"/>
            <a:ext cx="5423338" cy="769441"/>
          </a:xfrm>
          <a:prstGeom prst="rect">
            <a:avLst/>
          </a:prstGeom>
          <a:noFill/>
          <a:ln w="127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«ДЕНЬГИ В МИРЕ»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5" name="Picture 11" descr="Picture background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5618" y="3950222"/>
            <a:ext cx="3603224" cy="2402150"/>
          </a:xfrm>
          <a:prstGeom prst="rect">
            <a:avLst/>
          </a:prstGeom>
          <a:noFill/>
          <a:ln w="12700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Picture background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4" t="6661" r="5671" b="10634"/>
          <a:stretch/>
        </p:blipFill>
        <p:spPr bwMode="auto">
          <a:xfrm>
            <a:off x="9234378" y="2999258"/>
            <a:ext cx="1460937" cy="1357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Picture background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950" y="1668624"/>
            <a:ext cx="1413643" cy="1413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1784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Picture backgrou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8335" y="4417188"/>
            <a:ext cx="1977301" cy="182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2" descr="Picture background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Picture background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175641" y="451160"/>
            <a:ext cx="5538952" cy="769441"/>
          </a:xfrm>
          <a:prstGeom prst="rect">
            <a:avLst/>
          </a:prstGeom>
          <a:noFill/>
          <a:ln w="127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«ДЕНЬГИ В ДОМЕ»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66" t="6045" r="10341" b="10831"/>
          <a:stretch/>
        </p:blipFill>
        <p:spPr bwMode="auto">
          <a:xfrm>
            <a:off x="9785130" y="7937"/>
            <a:ext cx="2221499" cy="2334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icture background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4" t="6442" r="3744" b="10299"/>
          <a:stretch/>
        </p:blipFill>
        <p:spPr bwMode="auto">
          <a:xfrm>
            <a:off x="2285999" y="1925829"/>
            <a:ext cx="4796742" cy="4317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Picture backgroun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238058"/>
            <a:ext cx="1413643" cy="1413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Picture background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7010" y="1651701"/>
            <a:ext cx="2528119" cy="1895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Picture background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86" t="17294" r="17135" b="17437"/>
          <a:stretch/>
        </p:blipFill>
        <p:spPr bwMode="auto">
          <a:xfrm>
            <a:off x="9425637" y="3267406"/>
            <a:ext cx="2698760" cy="1633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6293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7F2A71CA-9971-4195-8B39-E2FE222C69C1}"/>
              </a:ext>
            </a:extLst>
          </p:cNvPr>
          <p:cNvSpPr/>
          <p:nvPr/>
        </p:nvSpPr>
        <p:spPr>
          <a:xfrm>
            <a:off x="1927285" y="270483"/>
            <a:ext cx="6789403" cy="1140687"/>
          </a:xfrm>
          <a:prstGeom prst="rect">
            <a:avLst/>
          </a:prstGeom>
          <a:noFill/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«ДЕНЬГИ В БАНКЕ»</a:t>
            </a:r>
            <a:endPara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5502" y="1870841"/>
            <a:ext cx="5794703" cy="4346028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Picture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6688" y="3632254"/>
            <a:ext cx="3191532" cy="307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Picture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9730" y="178675"/>
            <a:ext cx="3240206" cy="2627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056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7F2A71CA-9971-4195-8B39-E2FE222C69C1}"/>
              </a:ext>
            </a:extLst>
          </p:cNvPr>
          <p:cNvSpPr/>
          <p:nvPr/>
        </p:nvSpPr>
        <p:spPr>
          <a:xfrm>
            <a:off x="1927285" y="270483"/>
            <a:ext cx="6789403" cy="1140687"/>
          </a:xfrm>
          <a:prstGeom prst="rect">
            <a:avLst/>
          </a:prstGeom>
          <a:noFill/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«ДЕНЬГИ В РАБОТЕ»</a:t>
            </a:r>
            <a:endPara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2121" y="1657345"/>
            <a:ext cx="3786811" cy="25027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Picture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4265" y="2088436"/>
            <a:ext cx="3731173" cy="373117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Picture backgroun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5315" y="4463121"/>
            <a:ext cx="4287233" cy="224773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5" descr="Picture backgroun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9722" y="2422628"/>
            <a:ext cx="972209" cy="972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0195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5874" y="0"/>
            <a:ext cx="3826126" cy="3532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Picture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3966" y="3355372"/>
            <a:ext cx="3260889" cy="3260889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35" b="8505"/>
          <a:stretch/>
        </p:blipFill>
        <p:spPr bwMode="auto">
          <a:xfrm>
            <a:off x="1765377" y="1363640"/>
            <a:ext cx="6600497" cy="4175311"/>
          </a:xfrm>
          <a:prstGeom prst="rect">
            <a:avLst/>
          </a:prstGeom>
          <a:noFill/>
          <a:ln w="12700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163614" y="357352"/>
            <a:ext cx="6001407" cy="646331"/>
          </a:xfrm>
          <a:prstGeom prst="rect">
            <a:avLst/>
          </a:prstGeom>
          <a:noFill/>
          <a:ln w="127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«ДЕНЬГИ В МАГАЗИНЕ»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674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5874" y="0"/>
            <a:ext cx="3826126" cy="3532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163614" y="357352"/>
            <a:ext cx="6001407" cy="646331"/>
          </a:xfrm>
          <a:prstGeom prst="rect">
            <a:avLst/>
          </a:prstGeom>
          <a:noFill/>
          <a:ln w="127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«ДЕНЬГИ В БИЗНЕСЕ»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Picture backgroun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5256" y="1299288"/>
            <a:ext cx="4945170" cy="4945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Picture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7974" y="3614981"/>
            <a:ext cx="2995448" cy="2995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153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5874" y="0"/>
            <a:ext cx="3826126" cy="3532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55228" y="357352"/>
            <a:ext cx="8282151" cy="646331"/>
          </a:xfrm>
          <a:prstGeom prst="rect">
            <a:avLst/>
          </a:prstGeom>
          <a:noFill/>
          <a:ln w="127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«ДЕНЬГИ И МОЯ БЕЗОПАСНОСТЬ»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Picture backgroun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021"/>
          <a:stretch/>
        </p:blipFill>
        <p:spPr bwMode="auto">
          <a:xfrm>
            <a:off x="1624942" y="1376779"/>
            <a:ext cx="5908894" cy="3916951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Picture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9938" y="3875976"/>
            <a:ext cx="3354881" cy="2583259"/>
          </a:xfrm>
          <a:prstGeom prst="rect">
            <a:avLst/>
          </a:prstGeom>
          <a:noFill/>
          <a:ln w="15875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6353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6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8" descr="Picture background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AutoShape 10" descr="Picture background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24" descr="Picture background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8598" y="312737"/>
            <a:ext cx="1976657" cy="1976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33903" y="312738"/>
            <a:ext cx="1250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35 рублей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1028" name="Picture 4" descr="Picture backgroun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236" y="142092"/>
            <a:ext cx="2010761" cy="2010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Picture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3979" y="1415698"/>
            <a:ext cx="2776812" cy="1669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Picture backgroun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36385">
            <a:off x="2198818" y="3667594"/>
            <a:ext cx="2013704" cy="272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Picture background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7145" y="4346004"/>
            <a:ext cx="4419168" cy="2511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Picture background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6542" y="70573"/>
            <a:ext cx="4464226" cy="3157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219090" y="1301065"/>
            <a:ext cx="325820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B050"/>
                </a:solidFill>
              </a:rPr>
              <a:t>поход в кино</a:t>
            </a:r>
            <a:endParaRPr lang="ru-RU" sz="4400" b="1" dirty="0">
              <a:solidFill>
                <a:srgbClr val="00B050"/>
              </a:solidFill>
            </a:endParaRPr>
          </a:p>
        </p:txBody>
      </p:sp>
      <p:pic>
        <p:nvPicPr>
          <p:cNvPr id="1038" name="Picture 14" descr="Picture background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7458" y="3578265"/>
            <a:ext cx="2364552" cy="2336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672552" y="682070"/>
            <a:ext cx="13137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350 рубле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й 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035158" y="4560573"/>
            <a:ext cx="18130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20 рублей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71752" y="3446909"/>
            <a:ext cx="17122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75 рублей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05670" y="1458397"/>
            <a:ext cx="14294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25 рублей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31702" y="670457"/>
            <a:ext cx="16290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15 рублей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18538" y="3005959"/>
            <a:ext cx="21922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55 рублей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606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757</TotalTime>
  <Words>57</Words>
  <Application>Microsoft Office PowerPoint</Application>
  <PresentationFormat>Произвольный</PresentationFormat>
  <Paragraphs>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Параллакс</vt:lpstr>
      <vt:lpstr>     КВЕСТ -  ИГРА «ГОРОД ДЕНЕГ»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ФИНАНСОВОЙ ГРАМОТНОСТИ</dc:title>
  <dc:creator>Марина</dc:creator>
  <cp:lastModifiedBy>4</cp:lastModifiedBy>
  <cp:revision>74</cp:revision>
  <dcterms:created xsi:type="dcterms:W3CDTF">2019-04-14T10:47:20Z</dcterms:created>
  <dcterms:modified xsi:type="dcterms:W3CDTF">2025-03-14T17:42:52Z</dcterms:modified>
</cp:coreProperties>
</file>